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39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86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81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90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56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6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26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89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85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921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545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34E76-F8B5-44B8-AFB0-7A9E1DC2E0D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D3BFC-CF81-481F-AB80-F633717C9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1470025"/>
          </a:xfrm>
        </p:spPr>
        <p:txBody>
          <a:bodyPr/>
          <a:lstStyle/>
          <a:p>
            <a:r>
              <a:rPr lang="ru-RU" dirty="0" smtClean="0"/>
              <a:t>Влияние спорта на детский организм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wnloads\obrazovanie-kultura-zdorove-v2.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4784"/>
            <a:ext cx="9036496" cy="59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33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040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6840760"/>
          </a:xfrm>
        </p:spPr>
        <p:txBody>
          <a:bodyPr>
            <a:normAutofit fontScale="62500" lnSpcReduction="20000"/>
          </a:bodyPr>
          <a:lstStyle/>
          <a:p>
            <a:r>
              <a:rPr lang="ru-RU" sz="4500" b="0" i="0" dirty="0" smtClean="0">
                <a:solidFill>
                  <a:srgbClr val="3E4146"/>
                </a:solidFill>
                <a:effectLst/>
                <a:latin typeface="Circe"/>
              </a:rPr>
              <a:t>Физкультура для детей включает в себя разные комплексы, зависящие от возраста и состояния здоровья. Приучайте ребенка с раннего возраста к утренней гимнастике. Утренний комплекс упражнений должен включать в себя бег на месте, повороты, приседания, наклоны, прыжки, упражнения на развитие координации.</a:t>
            </a:r>
          </a:p>
          <a:p>
            <a:r>
              <a:rPr lang="ru-RU" sz="4500" b="0" i="0" dirty="0" smtClean="0">
                <a:solidFill>
                  <a:srgbClr val="3E4146"/>
                </a:solidFill>
                <a:effectLst/>
                <a:latin typeface="Circe"/>
              </a:rPr>
              <a:t/>
            </a:r>
            <a:br>
              <a:rPr lang="ru-RU" sz="4500" b="0" i="0" dirty="0" smtClean="0">
                <a:solidFill>
                  <a:srgbClr val="3E4146"/>
                </a:solidFill>
                <a:effectLst/>
                <a:latin typeface="Circe"/>
              </a:rPr>
            </a:br>
            <a:r>
              <a:rPr lang="ru-RU" sz="4500" b="0" i="0" dirty="0" smtClean="0">
                <a:solidFill>
                  <a:srgbClr val="3E4146"/>
                </a:solidFill>
                <a:effectLst/>
                <a:latin typeface="Circe"/>
              </a:rPr>
              <a:t>Гимнастика после дневного сна, водные процедуры, активные упражнения на свежем воздухе, прогулки, занятия спортом-все это является оздоровительными мероприятиями, способствующими полноценному физическому развитию ребенка.</a:t>
            </a:r>
          </a:p>
          <a:p>
            <a:pPr marL="0" indent="0">
              <a:buNone/>
            </a:pPr>
            <a:r>
              <a:rPr lang="ru-RU" sz="4500" b="0" i="0" dirty="0" smtClean="0">
                <a:solidFill>
                  <a:srgbClr val="3E4146"/>
                </a:solidFill>
                <a:effectLst/>
                <a:latin typeface="Circe"/>
              </a:rPr>
              <a:t/>
            </a:r>
            <a:br>
              <a:rPr lang="ru-RU" sz="4500" b="0" i="0" dirty="0" smtClean="0">
                <a:solidFill>
                  <a:srgbClr val="3E4146"/>
                </a:solidFill>
                <a:effectLst/>
                <a:latin typeface="Circe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3E4146"/>
                </a:solidFill>
                <a:effectLst/>
                <a:latin typeface="Circe"/>
              </a:rPr>
              <a:t/>
            </a:r>
            <a:br>
              <a:rPr lang="ru-RU" b="0" i="0" dirty="0" smtClean="0">
                <a:solidFill>
                  <a:srgbClr val="3E4146"/>
                </a:solidFill>
                <a:effectLst/>
                <a:latin typeface="Circe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89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176464"/>
          </a:xfrm>
        </p:spPr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ru-RU" sz="2800" b="0" dirty="0" smtClean="0">
                <a:solidFill>
                  <a:srgbClr val="3E4146"/>
                </a:solidFill>
                <a:effectLst/>
                <a:latin typeface="Open Sans"/>
              </a:rPr>
              <a:t>Занятия физической культурой и спортом оказывают огромное влияние на здоровье ребенка. Стоит отметить улучшения на физиологическом уровне: улучшается обмен веществ, укрепляется иммунитет, происходит тренировка всех систем организма, в особенности опорно-двигательного аппарата, улучшается память и концентрация внимания, повышается сопротивляемость к инфекционным заболеваниям, повышается тонус сосудов, формируется правильная осанка.</a:t>
            </a:r>
          </a:p>
          <a:p>
            <a:pPr marL="2743200" lvl="6" indent="0">
              <a:buNone/>
            </a:pPr>
            <a:r>
              <a:rPr lang="ru-RU" b="0" dirty="0" smtClean="0">
                <a:solidFill>
                  <a:srgbClr val="3E4146"/>
                </a:solidFill>
                <a:effectLst/>
                <a:latin typeface="Open Sans"/>
              </a:rPr>
              <a:t/>
            </a:r>
            <a:br>
              <a:rPr lang="ru-RU" b="0" dirty="0" smtClean="0">
                <a:solidFill>
                  <a:srgbClr val="3E4146"/>
                </a:solidFill>
                <a:effectLst/>
                <a:latin typeface="Open Sans"/>
              </a:rPr>
            </a:br>
            <a:endParaRPr lang="ru-RU" b="0" dirty="0" smtClean="0">
              <a:solidFill>
                <a:srgbClr val="3E4146"/>
              </a:solidFill>
              <a:effectLst/>
              <a:latin typeface="Open Sans"/>
            </a:endParaRPr>
          </a:p>
          <a:p>
            <a:endParaRPr lang="ru-RU" dirty="0"/>
          </a:p>
        </p:txBody>
      </p:sp>
      <p:pic>
        <p:nvPicPr>
          <p:cNvPr id="2050" name="Picture 2" descr="C:\Downloads\narusheniya-oda-u-detej-1550845744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743" y="3930036"/>
            <a:ext cx="7126760" cy="2927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8741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0" i="0" dirty="0" smtClean="0">
                <a:solidFill>
                  <a:srgbClr val="3E4146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3E4146"/>
                </a:solidFill>
                <a:effectLst/>
                <a:latin typeface="Open San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/>
          <a:lstStyle/>
          <a:p>
            <a:r>
              <a:rPr lang="ru-RU" b="0" i="0" dirty="0" smtClean="0">
                <a:solidFill>
                  <a:srgbClr val="3E4146"/>
                </a:solidFill>
                <a:effectLst/>
                <a:latin typeface="Open Sans"/>
              </a:rPr>
              <a:t>Физические упражнения стабилизируют многие функции нервной системы-это подвижность, уравновешенность, сила нервных процессов, деятельность головного мозга.</a:t>
            </a:r>
            <a:br>
              <a:rPr lang="ru-RU" b="0" i="0" dirty="0" smtClean="0">
                <a:solidFill>
                  <a:srgbClr val="3E4146"/>
                </a:solidFill>
                <a:effectLst/>
                <a:latin typeface="Open Sans"/>
              </a:rPr>
            </a:br>
            <a:endParaRPr lang="ru-RU" dirty="0"/>
          </a:p>
        </p:txBody>
      </p:sp>
      <p:pic>
        <p:nvPicPr>
          <p:cNvPr id="3074" name="Picture 2" descr="C:\Downloads\IMG_12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148406"/>
            <a:ext cx="6876256" cy="37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256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0" i="0" dirty="0" smtClean="0">
                <a:solidFill>
                  <a:srgbClr val="3E4146"/>
                </a:solidFill>
                <a:effectLst/>
                <a:latin typeface="Circe"/>
              </a:rPr>
              <a:t/>
            </a:r>
            <a:br>
              <a:rPr lang="ru-RU" b="0" i="0" dirty="0" smtClean="0">
                <a:solidFill>
                  <a:srgbClr val="3E4146"/>
                </a:solidFill>
                <a:effectLst/>
                <a:latin typeface="Circe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91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ru-RU" b="0" dirty="0" smtClean="0">
                <a:solidFill>
                  <a:srgbClr val="3E4146"/>
                </a:solidFill>
                <a:effectLst/>
                <a:latin typeface="Open Sans"/>
              </a:rPr>
              <a:t>Физические нагрузки положительно влияют на работу органов пищеварения, печени, поджелудочной железы, почек.</a:t>
            </a:r>
          </a:p>
          <a:p>
            <a:pPr>
              <a:buFont typeface="Arial"/>
              <a:buChar char="•"/>
            </a:pPr>
            <a:r>
              <a:rPr lang="ru-RU" b="0" dirty="0" smtClean="0">
                <a:solidFill>
                  <a:srgbClr val="3E4146"/>
                </a:solidFill>
                <a:effectLst/>
                <a:latin typeface="Open Sans"/>
              </a:rPr>
              <a:t>При выполнении физических упражнений потребность в кислороде увеличивается и соответственно увеличивается емкость легких. Легкие работают в полном объеме, что является хорошей профилактикой простудных заболеваний.</a:t>
            </a:r>
          </a:p>
          <a:p>
            <a:pPr>
              <a:buFont typeface="Arial"/>
              <a:buChar char="•"/>
            </a:pPr>
            <a:r>
              <a:rPr lang="ru-RU" b="0" dirty="0" smtClean="0">
                <a:solidFill>
                  <a:srgbClr val="3E4146"/>
                </a:solidFill>
                <a:effectLst/>
                <a:latin typeface="Open Sans"/>
              </a:rPr>
              <a:t>Постоянные занятия физкультурой формируют дисциплину и полезные привычки.</a:t>
            </a:r>
            <a:r>
              <a:rPr lang="ru-RU" b="0" i="0" dirty="0" smtClean="0">
                <a:solidFill>
                  <a:srgbClr val="3E4146"/>
                </a:solidFill>
                <a:effectLst/>
                <a:latin typeface="Circe"/>
              </a:rPr>
              <a:t/>
            </a:r>
            <a:br>
              <a:rPr lang="ru-RU" b="0" i="0" dirty="0" smtClean="0">
                <a:solidFill>
                  <a:srgbClr val="3E4146"/>
                </a:solidFill>
                <a:effectLst/>
                <a:latin typeface="Circe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C:\Downloads\AdobeStock_1936084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400" y="3270116"/>
            <a:ext cx="5986686" cy="3579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4964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Downloads\0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386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182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Влияние спорта на детский организм</vt:lpstr>
      <vt:lpstr>Презентация PowerPoint</vt:lpstr>
      <vt:lpstr>Презентация PowerPoint</vt:lpstr>
      <vt:lpstr> </vt:lpstr>
      <vt:lpstr>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спорта на детский организм</dc:title>
  <dc:creator>Kate</dc:creator>
  <cp:lastModifiedBy>Kate</cp:lastModifiedBy>
  <cp:revision>2</cp:revision>
  <dcterms:created xsi:type="dcterms:W3CDTF">2021-03-28T10:01:21Z</dcterms:created>
  <dcterms:modified xsi:type="dcterms:W3CDTF">2021-03-28T10:17:25Z</dcterms:modified>
</cp:coreProperties>
</file>