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95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861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811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0900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4562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62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269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89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85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92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545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C34E76-F8B5-44B8-AFB0-7A9E1DC2E0DD}" type="datetimeFigureOut">
              <a:rPr lang="ru-RU" smtClean="0"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D3BFC-CF81-481F-AB80-F633717C93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6632"/>
            <a:ext cx="7772400" cy="1470025"/>
          </a:xfrm>
        </p:spPr>
        <p:txBody>
          <a:bodyPr/>
          <a:lstStyle/>
          <a:p>
            <a:r>
              <a:rPr lang="ru-RU" dirty="0" smtClean="0"/>
              <a:t>Влияние спорта на детский организм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wnloads\obrazovanie-kultura-zdorove-v2.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9036496" cy="5924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5338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040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6840760"/>
          </a:xfrm>
        </p:spPr>
        <p:txBody>
          <a:bodyPr>
            <a:normAutofit fontScale="62500" lnSpcReduction="20000"/>
          </a:bodyPr>
          <a:lstStyle/>
          <a:p>
            <a:r>
              <a:rPr lang="ru-RU" sz="4500" b="0" i="0" dirty="0" smtClean="0">
                <a:solidFill>
                  <a:srgbClr val="3E4146"/>
                </a:solidFill>
                <a:effectLst/>
                <a:latin typeface="Circe"/>
              </a:rPr>
              <a:t>Физкультура для детей включает в себя разные комплексы, зависящие от возраста и состояния здоровья. Приучайте ребенка с раннего возраста к утренней гимнастике. Утренний комплекс упражнений должен включать в себя бег на месте, повороты, приседания, наклоны, прыжки, упражнения на развитие координации.</a:t>
            </a:r>
          </a:p>
          <a:p>
            <a:r>
              <a:rPr lang="ru-RU" sz="4500" b="0" i="0" dirty="0" smtClean="0">
                <a:solidFill>
                  <a:srgbClr val="3E4146"/>
                </a:solidFill>
                <a:effectLst/>
                <a:latin typeface="Circe"/>
              </a:rPr>
              <a:t/>
            </a:r>
            <a:br>
              <a:rPr lang="ru-RU" sz="4500" b="0" i="0" dirty="0" smtClean="0">
                <a:solidFill>
                  <a:srgbClr val="3E4146"/>
                </a:solidFill>
                <a:effectLst/>
                <a:latin typeface="Circe"/>
              </a:rPr>
            </a:br>
            <a:r>
              <a:rPr lang="ru-RU" sz="4500" b="0" i="0" dirty="0" smtClean="0">
                <a:solidFill>
                  <a:srgbClr val="3E4146"/>
                </a:solidFill>
                <a:effectLst/>
                <a:latin typeface="Circe"/>
              </a:rPr>
              <a:t>Гимнастика после дневного сна, водные процедуры, активные упражнения на свежем воздухе, прогулки, занятия спортом-все это является оздоровительными мероприятиями, способствующими полноценному физическому развитию ребенка.</a:t>
            </a:r>
          </a:p>
          <a:p>
            <a:pPr marL="0" indent="0">
              <a:buNone/>
            </a:pPr>
            <a:r>
              <a:rPr lang="ru-RU" sz="4500" b="0" i="0" dirty="0" smtClean="0">
                <a:solidFill>
                  <a:srgbClr val="3E4146"/>
                </a:solidFill>
                <a:effectLst/>
                <a:latin typeface="Circe"/>
              </a:rPr>
              <a:t/>
            </a:r>
            <a:br>
              <a:rPr lang="ru-RU" sz="4500" b="0" i="0" dirty="0" smtClean="0">
                <a:solidFill>
                  <a:srgbClr val="3E4146"/>
                </a:solidFill>
                <a:effectLst/>
                <a:latin typeface="Circe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0" i="0" dirty="0" smtClean="0">
                <a:solidFill>
                  <a:srgbClr val="3E4146"/>
                </a:solidFill>
                <a:effectLst/>
                <a:latin typeface="Circe"/>
              </a:rPr>
              <a:t/>
            </a:r>
            <a:br>
              <a:rPr lang="ru-RU" b="0" i="0" dirty="0" smtClean="0">
                <a:solidFill>
                  <a:srgbClr val="3E4146"/>
                </a:solidFill>
                <a:effectLst/>
                <a:latin typeface="Circe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9891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740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4176464"/>
          </a:xfrm>
        </p:spPr>
        <p:txBody>
          <a:bodyPr>
            <a:normAutofit fontScale="92500" lnSpcReduction="20000"/>
          </a:bodyPr>
          <a:lstStyle/>
          <a:p>
            <a:pPr>
              <a:buFont typeface="Arial"/>
              <a:buChar char="•"/>
            </a:pPr>
            <a:r>
              <a:rPr lang="ru-RU" sz="2800" b="0" dirty="0" smtClean="0">
                <a:solidFill>
                  <a:srgbClr val="3E4146"/>
                </a:solidFill>
                <a:effectLst/>
                <a:latin typeface="Open Sans"/>
              </a:rPr>
              <a:t>Занятия физической культурой и спортом оказывают огромное влияние на здоровье ребенка. Стоит отметить улучшения на физиологическом уровне: улучшается обмен веществ, укрепляется иммунитет, происходит тренировка всех систем организма, в особенности опорно-двигательного аппарата, улучшается память и концентрация внимания, повышается сопротивляемость к инфекционным заболеваниям, повышается тонус сосудов, формируется правильная осанка.</a:t>
            </a:r>
          </a:p>
          <a:p>
            <a:pPr marL="2743200" lvl="6" indent="0">
              <a:buNone/>
            </a:pPr>
            <a:r>
              <a:rPr lang="ru-RU" b="0" dirty="0" smtClean="0">
                <a:solidFill>
                  <a:srgbClr val="3E4146"/>
                </a:solidFill>
                <a:effectLst/>
                <a:latin typeface="Open Sans"/>
              </a:rPr>
              <a:t/>
            </a:r>
            <a:br>
              <a:rPr lang="ru-RU" b="0" dirty="0" smtClean="0">
                <a:solidFill>
                  <a:srgbClr val="3E4146"/>
                </a:solidFill>
                <a:effectLst/>
                <a:latin typeface="Open Sans"/>
              </a:rPr>
            </a:br>
            <a:endParaRPr lang="ru-RU" b="0" dirty="0" smtClean="0">
              <a:solidFill>
                <a:srgbClr val="3E4146"/>
              </a:solidFill>
              <a:effectLst/>
              <a:latin typeface="Open Sans"/>
            </a:endParaRPr>
          </a:p>
          <a:p>
            <a:endParaRPr lang="ru-RU" dirty="0"/>
          </a:p>
        </p:txBody>
      </p:sp>
      <p:pic>
        <p:nvPicPr>
          <p:cNvPr id="2050" name="Picture 2" descr="C:\Downloads\narusheniya-oda-u-detej-155084574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2743" y="3930036"/>
            <a:ext cx="7126760" cy="292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741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0" i="0" dirty="0" smtClean="0">
                <a:solidFill>
                  <a:srgbClr val="3E4146"/>
                </a:solidFill>
                <a:effectLst/>
                <a:latin typeface="Open Sans"/>
              </a:rPr>
              <a:t/>
            </a:r>
            <a:br>
              <a:rPr lang="ru-RU" b="0" i="0" dirty="0" smtClean="0">
                <a:solidFill>
                  <a:srgbClr val="3E4146"/>
                </a:solidFill>
                <a:effectLst/>
                <a:latin typeface="Open San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3"/>
          </a:xfrm>
        </p:spPr>
        <p:txBody>
          <a:bodyPr/>
          <a:lstStyle/>
          <a:p>
            <a:r>
              <a:rPr lang="ru-RU" b="0" i="0" dirty="0" smtClean="0">
                <a:solidFill>
                  <a:srgbClr val="3E4146"/>
                </a:solidFill>
                <a:effectLst/>
                <a:latin typeface="Open Sans"/>
              </a:rPr>
              <a:t>Физические упражнения стабилизируют многие функции нервной системы-это подвижность, уравновешенность, сила нервных процессов, деятельность головного мозга.</a:t>
            </a:r>
            <a:br>
              <a:rPr lang="ru-RU" b="0" i="0" dirty="0" smtClean="0">
                <a:solidFill>
                  <a:srgbClr val="3E4146"/>
                </a:solidFill>
                <a:effectLst/>
                <a:latin typeface="Open Sans"/>
              </a:rPr>
            </a:br>
            <a:endParaRPr lang="ru-RU" dirty="0"/>
          </a:p>
        </p:txBody>
      </p:sp>
      <p:pic>
        <p:nvPicPr>
          <p:cNvPr id="3074" name="Picture 2" descr="C:\Downloads\IMG_12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148406"/>
            <a:ext cx="6876256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6256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0" i="0" dirty="0" smtClean="0">
                <a:solidFill>
                  <a:srgbClr val="3E4146"/>
                </a:solidFill>
                <a:effectLst/>
                <a:latin typeface="Circe"/>
              </a:rPr>
              <a:t/>
            </a:r>
            <a:br>
              <a:rPr lang="ru-RU" b="0" i="0" dirty="0" smtClean="0">
                <a:solidFill>
                  <a:srgbClr val="3E4146"/>
                </a:solidFill>
                <a:effectLst/>
                <a:latin typeface="Circe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91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Arial"/>
              <a:buChar char="•"/>
            </a:pPr>
            <a:r>
              <a:rPr lang="ru-RU" b="0" dirty="0" smtClean="0">
                <a:solidFill>
                  <a:srgbClr val="3E4146"/>
                </a:solidFill>
                <a:effectLst/>
                <a:latin typeface="Open Sans"/>
              </a:rPr>
              <a:t>Физические нагрузки положительно влияют на работу органов пищеварения, печени, поджелудочной железы, почек.</a:t>
            </a:r>
          </a:p>
          <a:p>
            <a:pPr>
              <a:buFont typeface="Arial"/>
              <a:buChar char="•"/>
            </a:pPr>
            <a:r>
              <a:rPr lang="ru-RU" b="0" dirty="0" smtClean="0">
                <a:solidFill>
                  <a:srgbClr val="3E4146"/>
                </a:solidFill>
                <a:effectLst/>
                <a:latin typeface="Open Sans"/>
              </a:rPr>
              <a:t>При выполнении физических упражнений потребность в кислороде увеличивается и соответственно увеличивается емкость легких. Легкие работают в полном объеме, что является хорошей профилактикой простудных заболеваний.</a:t>
            </a:r>
          </a:p>
          <a:p>
            <a:pPr>
              <a:buFont typeface="Arial"/>
              <a:buChar char="•"/>
            </a:pPr>
            <a:r>
              <a:rPr lang="ru-RU" b="0" dirty="0" smtClean="0">
                <a:solidFill>
                  <a:srgbClr val="3E4146"/>
                </a:solidFill>
                <a:effectLst/>
                <a:latin typeface="Open Sans"/>
              </a:rPr>
              <a:t>Постоянные занятия физкультурой формируют дисциплину и полезные привычки.</a:t>
            </a:r>
            <a:r>
              <a:rPr lang="ru-RU" b="0" i="0" dirty="0" smtClean="0">
                <a:solidFill>
                  <a:srgbClr val="3E4146"/>
                </a:solidFill>
                <a:effectLst/>
                <a:latin typeface="Circe"/>
              </a:rPr>
              <a:t/>
            </a:r>
            <a:br>
              <a:rPr lang="ru-RU" b="0" i="0" dirty="0" smtClean="0">
                <a:solidFill>
                  <a:srgbClr val="3E4146"/>
                </a:solidFill>
                <a:effectLst/>
                <a:latin typeface="Circe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Downloads\AdobeStock_1936084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400" y="3270116"/>
            <a:ext cx="5986686" cy="3579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964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C:\Downloads\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6386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182</Words>
  <Application>Microsoft Office PowerPoint</Application>
  <PresentationFormat>Экран (4:3)</PresentationFormat>
  <Paragraphs>12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Влияние спорта на детский организм</vt:lpstr>
      <vt:lpstr>Презентация PowerPoint</vt:lpstr>
      <vt:lpstr>Презентация PowerPoint</vt:lpstr>
      <vt:lpstr> </vt:lpstr>
      <vt:lpstr>  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Влияние спорта на детский организм</dc:title>
  <dc:creator>Kate</dc:creator>
  <cp:lastModifiedBy>Kate</cp:lastModifiedBy>
  <cp:revision>2</cp:revision>
  <dcterms:created xsi:type="dcterms:W3CDTF">2021-03-28T10:01:21Z</dcterms:created>
  <dcterms:modified xsi:type="dcterms:W3CDTF">2021-03-28T10:17:25Z</dcterms:modified>
</cp:coreProperties>
</file>