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73F4E-CA6D-4496-BFCB-E25045E0BF51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347E5-88A4-4D3B-85F2-81A41C5C1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9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Светит солнышко в окошко, </a:t>
            </a:r>
          </a:p>
          <a:p>
            <a:r>
              <a:rPr lang="ru-RU" dirty="0" smtClean="0"/>
              <a:t>На окне мурлычет кошка.</a:t>
            </a:r>
          </a:p>
          <a:p>
            <a:r>
              <a:rPr lang="ru-RU" dirty="0" smtClean="0"/>
              <a:t>Рядом</a:t>
            </a:r>
            <a:r>
              <a:rPr lang="ru-RU" baseline="0" dirty="0" smtClean="0"/>
              <a:t> куколка сидит</a:t>
            </a:r>
          </a:p>
          <a:p>
            <a:r>
              <a:rPr lang="ru-RU" baseline="0" dirty="0" smtClean="0"/>
              <a:t>И На улицу глядит.</a:t>
            </a:r>
          </a:p>
          <a:p>
            <a:r>
              <a:rPr lang="ru-RU" baseline="0" dirty="0" smtClean="0"/>
              <a:t>Скажем кукле, скажем кошке:</a:t>
            </a:r>
          </a:p>
          <a:p>
            <a:r>
              <a:rPr lang="ru-RU" baseline="0" dirty="0" smtClean="0"/>
              <a:t>-Не сидите на окошке!</a:t>
            </a:r>
          </a:p>
          <a:p>
            <a:r>
              <a:rPr lang="ru-RU" baseline="0" dirty="0" smtClean="0"/>
              <a:t>Неужели вам не ясно?</a:t>
            </a:r>
          </a:p>
          <a:p>
            <a:r>
              <a:rPr lang="ru-RU" baseline="0" dirty="0" smtClean="0"/>
              <a:t>На окне сидеть опасно!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47E5-88A4-4D3B-85F2-81A41C5C127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4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Подоконник-опасное место.</a:t>
            </a:r>
            <a:r>
              <a:rPr lang="ru-RU" baseline="0" dirty="0" smtClean="0"/>
              <a:t> Если открыто окно, не вставай, не садись и не высовывайся из окна. Во всех этих случаях можно в любую секунду потерять равновесие. А ведь ты не ходишь постоянно с парашютом и не имеешь на спине пропеллера, как </a:t>
            </a:r>
            <a:r>
              <a:rPr lang="ru-RU" baseline="0" dirty="0" err="1" smtClean="0"/>
              <a:t>Карлсон</a:t>
            </a:r>
            <a:r>
              <a:rPr lang="ru-RU" baseline="0" dirty="0" smtClean="0"/>
              <a:t>, правда?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47E5-88A4-4D3B-85F2-81A41C5C127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16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высовывайся из окна-можешь выпасть из него!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47E5-88A4-4D3B-85F2-81A41C5C127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66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Захочешь форточку открыть</a:t>
            </a:r>
          </a:p>
          <a:p>
            <a:r>
              <a:rPr lang="ru-RU" dirty="0" smtClean="0"/>
              <a:t>Старайся осторожней быть:</a:t>
            </a:r>
          </a:p>
          <a:p>
            <a:r>
              <a:rPr lang="ru-RU" dirty="0" smtClean="0"/>
              <a:t>На подоконник</a:t>
            </a:r>
            <a:r>
              <a:rPr lang="ru-RU" baseline="0" dirty="0" smtClean="0"/>
              <a:t> не вставай</a:t>
            </a:r>
          </a:p>
          <a:p>
            <a:r>
              <a:rPr lang="ru-RU" baseline="0" dirty="0" smtClean="0"/>
              <a:t>И на стекло не нажимай;</a:t>
            </a:r>
          </a:p>
          <a:p>
            <a:r>
              <a:rPr lang="ru-RU" baseline="0" dirty="0" smtClean="0"/>
              <a:t>А вдруг не выдержит оно?</a:t>
            </a:r>
          </a:p>
          <a:p>
            <a:r>
              <a:rPr lang="ru-RU" baseline="0" dirty="0" smtClean="0"/>
              <a:t>И расколется окно-</a:t>
            </a:r>
          </a:p>
          <a:p>
            <a:r>
              <a:rPr lang="ru-RU" baseline="0" dirty="0" smtClean="0"/>
              <a:t>Ты свалиться можешь вниз.</a:t>
            </a:r>
          </a:p>
          <a:p>
            <a:r>
              <a:rPr lang="ru-RU" baseline="0" dirty="0" smtClean="0"/>
              <a:t>Зачем тебе такой сюрприз?</a:t>
            </a:r>
          </a:p>
          <a:p>
            <a:r>
              <a:rPr lang="ru-RU" baseline="0" dirty="0" smtClean="0"/>
              <a:t>На балконе-так и знай!</a:t>
            </a:r>
          </a:p>
          <a:p>
            <a:r>
              <a:rPr lang="ru-RU" baseline="0" dirty="0" smtClean="0"/>
              <a:t>-Ты на стулья не вставай,</a:t>
            </a:r>
          </a:p>
          <a:p>
            <a:r>
              <a:rPr lang="ru-RU" baseline="0" dirty="0" smtClean="0"/>
              <a:t>На перила не взбирайся, </a:t>
            </a:r>
          </a:p>
          <a:p>
            <a:r>
              <a:rPr lang="ru-RU" baseline="0" dirty="0" smtClean="0"/>
              <a:t>Низко не перегибайся</a:t>
            </a:r>
          </a:p>
          <a:p>
            <a:r>
              <a:rPr lang="ru-RU" baseline="0" dirty="0" smtClean="0"/>
              <a:t>-Это может быть опасно:</a:t>
            </a:r>
          </a:p>
          <a:p>
            <a:r>
              <a:rPr lang="ru-RU" baseline="0" dirty="0" smtClean="0"/>
              <a:t>Падать сверху так ужасно!!!</a:t>
            </a:r>
          </a:p>
          <a:p>
            <a:r>
              <a:rPr lang="ru-RU" baseline="0" dirty="0" smtClean="0"/>
              <a:t>В квартире одним из самых опасных мест является балкон. Нельзя свешиваться через перила, сидеть на перилах, устраивать на балконе разные подвижные игры. Ни в коем случае не надо ради забавы делать вид, что хочешь столкнуть приятеля вниз. Эта шутка может обернуться несчастьем.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47E5-88A4-4D3B-85F2-81A41C5C127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808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сиди</a:t>
            </a:r>
            <a:r>
              <a:rPr lang="ru-RU" baseline="0" dirty="0" smtClean="0"/>
              <a:t> на подоконнике!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47E5-88A4-4D3B-85F2-81A41C5C127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</a:t>
            </a:r>
            <a:r>
              <a:rPr lang="ru-RU" baseline="0" dirty="0" smtClean="0"/>
              <a:t> выходи на балкон без присмотра взрослых!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47E5-88A4-4D3B-85F2-81A41C5C127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75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играй у окна</a:t>
            </a:r>
            <a:r>
              <a:rPr lang="ru-RU" baseline="0" dirty="0" smtClean="0"/>
              <a:t> и не подходи к открытому окну!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347E5-88A4-4D3B-85F2-81A41C5C127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07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Осторожно, открытое окно!!!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Памятка для детей .</a:t>
            </a:r>
          </a:p>
          <a:p>
            <a:endParaRPr lang="ru-RU" dirty="0"/>
          </a:p>
          <a:p>
            <a:r>
              <a:rPr lang="ru-RU" dirty="0" smtClean="0"/>
              <a:t>Подготовила </a:t>
            </a:r>
            <a:r>
              <a:rPr lang="ru-RU" dirty="0" err="1" smtClean="0"/>
              <a:t>Фарзалиева</a:t>
            </a:r>
            <a:r>
              <a:rPr lang="ru-RU" dirty="0" smtClean="0"/>
              <a:t> Н.Ю.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4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2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3966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6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3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6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quote-2020-05-13-15893885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53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quote-2020-05-13-158938868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34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257</Words>
  <Application>Microsoft Office PowerPoint</Application>
  <PresentationFormat>Экран (4:3)</PresentationFormat>
  <Paragraphs>39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Осторожно, открытое окно!!!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2020-05-13T16:38:43Z</dcterms:created>
  <dcterms:modified xsi:type="dcterms:W3CDTF">2020-05-13T17:11:43Z</dcterms:modified>
</cp:coreProperties>
</file>