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7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7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5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3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0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5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0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5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B0C52-373B-44F7-8E66-B271B5B64AB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3F06-C329-4813-A145-39F688D0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wnloads\d4a99ff7c0274d4ef43b4f06dcb9bf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7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srgbClr val="CE1857"/>
                </a:solidFill>
                <a:latin typeface="Arial"/>
                <a:ea typeface="+mn-ea"/>
                <a:cs typeface="+mn-cs"/>
              </a:rPr>
              <a:t>Заразите </a:t>
            </a:r>
            <a:r>
              <a:rPr lang="ru-RU" sz="4000" b="1" dirty="0">
                <a:solidFill>
                  <a:srgbClr val="CE1857"/>
                </a:solidFill>
                <a:latin typeface="Arial"/>
                <a:ea typeface="+mn-ea"/>
                <a:cs typeface="+mn-cs"/>
              </a:rPr>
              <a:t>примером</a:t>
            </a:r>
            <a:r>
              <a:rPr lang="ru-RU" sz="7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7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032448"/>
          </a:xfrm>
        </p:spPr>
        <p:txBody>
          <a:bodyPr>
            <a:normAutofit fontScale="70000" lnSpcReduction="20000"/>
          </a:bodyPr>
          <a:lstStyle/>
          <a:p>
            <a:r>
              <a:rPr lang="ru-RU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Расскажите почему вы полюбили заниматься спортом. Делайте это искренне, без нравоучения, и берите ребенка с собой. Начните с основ и покажите, чего можно добиться, занимаясь регулярно.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Помните, вы – лучший друг вашего ребенка, а начинать новое дело в атмосфере поддержки всегда легче и интереснее. Если вы рядом, это даст ощущение защиты ребенку, что важно в нежном возрасте.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-RU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Если вы сами не умеете, например, кататься на роликах, начните осваивать азы вместе. Видя, как вы стараетесь и добиваетесь результата, малыш будет чувствовать себя увереннее. И вам с маленьким партнером можно будет устраивать мини-соревнования и отмечать успехи друг друга.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9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CE1857"/>
                </a:solidFill>
                <a:latin typeface="Arial"/>
                <a:ea typeface="+mn-ea"/>
                <a:cs typeface="+mn-cs"/>
              </a:rPr>
              <a:t>Создайте </a:t>
            </a:r>
            <a:r>
              <a:rPr lang="ru-RU" sz="2800" b="1" dirty="0">
                <a:solidFill>
                  <a:srgbClr val="CE1857"/>
                </a:solidFill>
                <a:latin typeface="Arial"/>
                <a:ea typeface="+mn-ea"/>
                <a:cs typeface="+mn-cs"/>
              </a:rPr>
              <a:t>спортивную атмосферу</a:t>
            </a:r>
            <a:r>
              <a:rPr lang="ru-RU" sz="36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2592287"/>
          </a:xfrm>
        </p:spPr>
        <p:txBody>
          <a:bodyPr>
            <a:normAutofit lnSpcReduction="10000"/>
          </a:bodyPr>
          <a:lstStyle/>
          <a:p>
            <a:r>
              <a:rPr lang="ru-RU" sz="2800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Постоянный доступ к активному движению поможет малышу научиться владеть своим телом. </a:t>
            </a:r>
          </a:p>
          <a:p>
            <a:r>
              <a:rPr lang="ru-RU" sz="2800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Предложите самокат, велосипед, съездите в выходные за город и поиграйте в бадминтон или теннис.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Downloads\blog_1603978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4" y="2924944"/>
            <a:ext cx="6207337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1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>
                <a:solidFill>
                  <a:srgbClr val="CE1857"/>
                </a:solidFill>
                <a:latin typeface="Arial"/>
                <a:ea typeface="+mn-ea"/>
                <a:cs typeface="+mn-cs"/>
              </a:rPr>
              <a:t>Отмечайте достижения</a:t>
            </a:r>
            <a:r>
              <a:rPr lang="ru-RU" sz="28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1"/>
            <a:ext cx="8229600" cy="2448271"/>
          </a:xfrm>
        </p:spPr>
        <p:txBody>
          <a:bodyPr>
            <a:normAutofit lnSpcReduction="10000"/>
          </a:bodyPr>
          <a:lstStyle/>
          <a:p>
            <a:r>
              <a:rPr lang="ru-RU" sz="2800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Помните – ваш малыш и ходить научился не сразу. Помните, как вы радовались его первым неуверенным шагам? Радуйтесь так же. Поддерживайте его и хвалите – за удачно выполненное упражнение, упорство, скажите, каким сильным он становится.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Downloads\5ea96124c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73624"/>
            <a:ext cx="63894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6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700" b="1" dirty="0">
                <a:solidFill>
                  <a:srgbClr val="CE1857"/>
                </a:solidFill>
                <a:latin typeface="Arial"/>
                <a:ea typeface="+mn-ea"/>
                <a:cs typeface="+mn-cs"/>
              </a:rPr>
              <a:t>Расширяйте спортивный кругозор</a:t>
            </a:r>
            <a:r>
              <a:rPr lang="ru-RU" sz="26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1"/>
            <a:ext cx="8229600" cy="3528392"/>
          </a:xfrm>
        </p:spPr>
        <p:txBody>
          <a:bodyPr>
            <a:normAutofit/>
          </a:bodyPr>
          <a:lstStyle/>
          <a:p>
            <a:r>
              <a:rPr lang="ru-RU" sz="2800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Если ребенок уже увлекается определенным видом спорта, не ограничивайте интерес стенами зала. Сходите на турниры и соревнования, посмотрите видео выступлений спортсменов, изучайте биографии спортивных звезд. Это поможет посмотреть на спорт с разных точек зрения и вдохновить на усердные занятия.</a:t>
            </a:r>
            <a:endParaRPr lang="ru-RU" sz="28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60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solidFill>
                  <a:srgbClr val="CE1857"/>
                </a:solidFill>
                <a:latin typeface="Arial"/>
                <a:ea typeface="+mn-ea"/>
                <a:cs typeface="+mn-cs"/>
              </a:rPr>
              <a:t>Не заставляйте</a:t>
            </a:r>
            <a:r>
              <a:rPr lang="ru-RU" sz="20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3"/>
            <a:ext cx="8229600" cy="3744416"/>
          </a:xfrm>
        </p:spPr>
        <p:txBody>
          <a:bodyPr>
            <a:normAutofit fontScale="70000" lnSpcReduction="20000"/>
          </a:bodyPr>
          <a:lstStyle/>
          <a:p>
            <a:r>
              <a:rPr lang="ru-RU" sz="3100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Если ребенок категорически не хочет идти на тренировку, кататься с вами на роликах или вставать на сноуборд – не заставляйте и ни в коем случае не злитесь. Тому может быть масса причин – лучше позже, когда протест стихнет, поговорите с ним о причинах.</a:t>
            </a:r>
            <a:endParaRPr lang="ru-RU" sz="3100" dirty="0">
              <a:solidFill>
                <a:srgbClr val="000000"/>
              </a:solidFill>
            </a:endParaRPr>
          </a:p>
          <a:p>
            <a:r>
              <a:rPr lang="ru-RU" sz="3100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Возможно, ребенка не привлекают известные ему виды спорта, а других он просто не знает. В этом случае расскажите ребенку о многообразии тренировок. Это поможет найти занятие по душе.</a:t>
            </a:r>
            <a:endParaRPr lang="ru-RU" sz="3100" dirty="0">
              <a:solidFill>
                <a:srgbClr val="000000"/>
              </a:solidFill>
            </a:endParaRPr>
          </a:p>
          <a:p>
            <a:r>
              <a:rPr lang="ru-RU" sz="3100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Не страшно, если ребенок захочет переключиться на другой вид спорта. Не останавливайте его. Поддержите поиски.</a:t>
            </a:r>
            <a:endParaRPr lang="ru-RU" sz="31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Downloads\1fc7a9.k5ruh1.e8mf.xc.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00128"/>
            <a:ext cx="554461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2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solidFill>
                  <a:srgbClr val="CE1857"/>
                </a:solidFill>
                <a:latin typeface="Arial"/>
                <a:ea typeface="+mn-ea"/>
                <a:cs typeface="+mn-cs"/>
              </a:rPr>
              <a:t>Не препятствуйте выбору</a:t>
            </a:r>
            <a:r>
              <a:rPr lang="ru-RU" sz="26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3"/>
            <a:ext cx="8229600" cy="3888432"/>
          </a:xfrm>
        </p:spPr>
        <p:txBody>
          <a:bodyPr>
            <a:normAutofit/>
          </a:bodyPr>
          <a:lstStyle/>
          <a:p>
            <a:r>
              <a:rPr lang="ru-RU" sz="2600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Возможно, вы хотели вырастить футбольную команду, но сын выбрал бальные танцы. Не спешите рвать свои волосы и думать, что с ребенком «что-то не так». Поддержите выбор, ведь это – желание вашего ребенка, и он имеет право его осуществить. Помогите ему.</a:t>
            </a:r>
            <a:endParaRPr lang="ru-RU" sz="2600" dirty="0">
              <a:solidFill>
                <a:srgbClr val="000000"/>
              </a:solidFill>
            </a:endParaRPr>
          </a:p>
          <a:p>
            <a:r>
              <a:rPr lang="ru-RU" sz="2600" b="0" i="0" u="none" strike="noStrike" dirty="0" smtClean="0">
                <a:solidFill>
                  <a:srgbClr val="333333"/>
                </a:solidFill>
                <a:effectLst/>
                <a:latin typeface="Arial"/>
              </a:rPr>
              <a:t>Помните – за каждый талант с нас спросится. Вполне возможно, что это – призвание вашего ребенка.</a:t>
            </a:r>
            <a:endParaRPr lang="ru-RU" sz="26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C:\Downloads\04-feskivali-Krepatura-kak-priviti-lubovi-k-sportu-u-reb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616408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4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wnload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31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Заразите примером </vt:lpstr>
      <vt:lpstr>Создайте спортивную атмосферу </vt:lpstr>
      <vt:lpstr>Отмечайте достижения </vt:lpstr>
      <vt:lpstr>Расширяйте спортивный кругозор </vt:lpstr>
      <vt:lpstr>Не заставляйте </vt:lpstr>
      <vt:lpstr>Не препятствуйте выбору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Kate</cp:lastModifiedBy>
  <cp:revision>4</cp:revision>
  <dcterms:created xsi:type="dcterms:W3CDTF">2021-03-28T09:37:26Z</dcterms:created>
  <dcterms:modified xsi:type="dcterms:W3CDTF">2021-03-28T10:17:51Z</dcterms:modified>
</cp:coreProperties>
</file>