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  <p:sldId id="266" r:id="rId7"/>
    <p:sldId id="267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86477" autoAdjust="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rgbClr val="FFFF00"/>
            </a:gs>
            <a:gs pos="83000">
              <a:srgbClr val="FFFF00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DEE100-7EDC-4F9A-B3F1-5441AA046B69}"/>
              </a:ext>
            </a:extLst>
          </p:cNvPr>
          <p:cNvSpPr txBox="1"/>
          <p:nvPr/>
        </p:nvSpPr>
        <p:spPr>
          <a:xfrm>
            <a:off x="1633047" y="2551837"/>
            <a:ext cx="89259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/>
              <a:t>Психологическая разгрузка </a:t>
            </a:r>
          </a:p>
          <a:p>
            <a:pPr algn="ctr"/>
            <a:r>
              <a:rPr lang="ru-RU" sz="5400" b="1" dirty="0"/>
              <a:t>для педагогов в ДОУ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C5D8B0-AB09-43C8-8BD4-6D3B9847AC72}"/>
              </a:ext>
            </a:extLst>
          </p:cNvPr>
          <p:cNvSpPr txBox="1"/>
          <p:nvPr/>
        </p:nvSpPr>
        <p:spPr>
          <a:xfrm>
            <a:off x="9655729" y="5637402"/>
            <a:ext cx="2611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Выполнила</a:t>
            </a:r>
            <a:r>
              <a:rPr lang="en-US" sz="2000" b="1" dirty="0"/>
              <a:t>: </a:t>
            </a:r>
            <a:endParaRPr lang="ru-RU" sz="2000" b="1" dirty="0"/>
          </a:p>
          <a:p>
            <a:r>
              <a:rPr lang="ru-RU" sz="2000" b="1" dirty="0"/>
              <a:t>Педагог-психолог </a:t>
            </a:r>
          </a:p>
          <a:p>
            <a:r>
              <a:rPr lang="ru-RU" sz="2000" b="1" dirty="0"/>
              <a:t>С. Г. Ибрагимова</a:t>
            </a:r>
          </a:p>
        </p:txBody>
      </p:sp>
    </p:spTree>
    <p:extLst>
      <p:ext uri="{BB962C8B-B14F-4D97-AF65-F5344CB8AC3E}">
        <p14:creationId xmlns:p14="http://schemas.microsoft.com/office/powerpoint/2010/main" val="140385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99" y="0"/>
            <a:ext cx="12670463" cy="6857999"/>
          </a:xfrm>
        </p:spPr>
      </p:pic>
    </p:spTree>
    <p:extLst>
      <p:ext uri="{BB962C8B-B14F-4D97-AF65-F5344CB8AC3E}">
        <p14:creationId xmlns:p14="http://schemas.microsoft.com/office/powerpoint/2010/main" val="372601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0" y="0"/>
            <a:ext cx="1258623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95" y="1"/>
            <a:ext cx="12553926" cy="6858000"/>
          </a:xfrm>
        </p:spPr>
      </p:pic>
    </p:spTree>
    <p:extLst>
      <p:ext uri="{BB962C8B-B14F-4D97-AF65-F5344CB8AC3E}">
        <p14:creationId xmlns:p14="http://schemas.microsoft.com/office/powerpoint/2010/main" val="273353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224"/>
            <a:ext cx="12301518" cy="69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6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026"/>
            <a:ext cx="12192000" cy="71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0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9"/>
            <a:ext cx="12192000" cy="7293438"/>
          </a:xfrm>
        </p:spPr>
      </p:pic>
    </p:spTree>
    <p:extLst>
      <p:ext uri="{BB962C8B-B14F-4D97-AF65-F5344CB8AC3E}">
        <p14:creationId xmlns:p14="http://schemas.microsoft.com/office/powerpoint/2010/main" val="2496775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893"/>
            <a:ext cx="12192000" cy="70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27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" y="-230857"/>
            <a:ext cx="12192894" cy="70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67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1" y="-172713"/>
            <a:ext cx="12196351" cy="72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14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8EEB82-451D-4AB4-9C00-29CD010B87AB}"/>
              </a:ext>
            </a:extLst>
          </p:cNvPr>
          <p:cNvSpPr txBox="1"/>
          <p:nvPr/>
        </p:nvSpPr>
        <p:spPr>
          <a:xfrm>
            <a:off x="2599555" y="2885126"/>
            <a:ext cx="6987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1353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088"/>
            <a:ext cx="12192000" cy="7638176"/>
          </a:xfrm>
        </p:spPr>
      </p:pic>
    </p:spTree>
    <p:extLst>
      <p:ext uri="{BB962C8B-B14F-4D97-AF65-F5344CB8AC3E}">
        <p14:creationId xmlns:p14="http://schemas.microsoft.com/office/powerpoint/2010/main" val="148930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6" y="-679508"/>
            <a:ext cx="13240158" cy="81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1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5176"/>
            <a:ext cx="12298261" cy="741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0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02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9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818"/>
            <a:ext cx="12192000" cy="69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4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37" y="-310393"/>
            <a:ext cx="12440873" cy="730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3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749" y="0"/>
            <a:ext cx="1302931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7551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87</TotalTime>
  <Words>18</Words>
  <Application>Microsoft Office PowerPoint</Application>
  <PresentationFormat>Произвольный</PresentationFormat>
  <Paragraphs>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8</cp:revision>
  <dcterms:created xsi:type="dcterms:W3CDTF">2023-01-20T10:17:55Z</dcterms:created>
  <dcterms:modified xsi:type="dcterms:W3CDTF">2023-01-29T12:34:18Z</dcterms:modified>
</cp:coreProperties>
</file>